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8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4253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35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191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0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12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702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9432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696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673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24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1590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8D6F5-5F25-47D1-82EA-2F9222CA1074}" type="datetimeFigureOut">
              <a:rPr lang="zh-TW" altLang="en-US" smtClean="0"/>
              <a:t>2024/6/18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14E90-A8C4-429F-8CE6-CFBB1D5746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71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5114427" cy="458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755576" y="2420888"/>
            <a:ext cx="3240360" cy="1800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755576" y="2780928"/>
            <a:ext cx="324036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圖說文字 6"/>
          <p:cNvSpPr/>
          <p:nvPr/>
        </p:nvSpPr>
        <p:spPr>
          <a:xfrm>
            <a:off x="4716016" y="4077072"/>
            <a:ext cx="3096344" cy="1296144"/>
          </a:xfrm>
          <a:prstGeom prst="wedgeRoundRectCallout">
            <a:avLst>
              <a:gd name="adj1" fmla="val -72980"/>
              <a:gd name="adj2" fmla="val -130018"/>
              <a:gd name="adj3" fmla="val 16667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4788024" y="4149080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資料庫可管制是否可於</a:t>
            </a:r>
            <a:r>
              <a:rPr lang="en-US" altLang="zh-TW" dirty="0" smtClean="0"/>
              <a:t>WEB</a:t>
            </a:r>
            <a:r>
              <a:rPr lang="zh-TW" altLang="en-US" dirty="0" smtClean="0"/>
              <a:t>開啟、使用</a:t>
            </a:r>
            <a:r>
              <a:rPr lang="en-US" altLang="zh-TW" dirty="0" smtClean="0"/>
              <a:t>HCAA</a:t>
            </a:r>
            <a:r>
              <a:rPr lang="zh-TW" altLang="en-US" dirty="0" smtClean="0"/>
              <a:t>軟體開啟選項，方便管理者管制。</a:t>
            </a:r>
            <a:endParaRPr lang="zh-TW" altLang="en-US" dirty="0"/>
          </a:p>
        </p:txBody>
      </p:sp>
      <p:sp>
        <p:nvSpPr>
          <p:cNvPr id="10" name="圓角矩形圖說文字 9"/>
          <p:cNvSpPr/>
          <p:nvPr/>
        </p:nvSpPr>
        <p:spPr>
          <a:xfrm>
            <a:off x="1043608" y="5072410"/>
            <a:ext cx="3168352" cy="1236910"/>
          </a:xfrm>
          <a:prstGeom prst="wedgeRoundRectCallout">
            <a:avLst>
              <a:gd name="adj1" fmla="val -4497"/>
              <a:gd name="adj2" fmla="val -192754"/>
              <a:gd name="adj3" fmla="val 16667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</a:rPr>
              <a:t>建議：</a:t>
            </a:r>
            <a:r>
              <a:rPr lang="zh-TW" altLang="en-US" dirty="0" smtClean="0">
                <a:solidFill>
                  <a:schemeClr val="tx1"/>
                </a:solidFill>
              </a:rPr>
              <a:t>增設「</a:t>
            </a:r>
            <a:r>
              <a:rPr lang="zh-TW" altLang="en-US" dirty="0" smtClean="0">
                <a:solidFill>
                  <a:schemeClr val="tx1"/>
                </a:solidFill>
                <a:effectLst/>
              </a:rPr>
              <a:t>不允許使用</a:t>
            </a:r>
            <a:r>
              <a:rPr lang="en-US" altLang="zh-TW" dirty="0" smtClean="0">
                <a:solidFill>
                  <a:schemeClr val="tx1"/>
                </a:solidFill>
                <a:effectLst/>
              </a:rPr>
              <a:t>COM</a:t>
            </a:r>
            <a:r>
              <a:rPr lang="zh-TW" altLang="en-US" dirty="0" smtClean="0">
                <a:solidFill>
                  <a:schemeClr val="tx1"/>
                </a:solidFill>
                <a:effectLst/>
              </a:rPr>
              <a:t>方式連線</a:t>
            </a:r>
            <a:r>
              <a:rPr lang="en-US" altLang="zh-TW" dirty="0" smtClean="0">
                <a:solidFill>
                  <a:schemeClr val="tx1"/>
                </a:solidFill>
                <a:effectLst/>
              </a:rPr>
              <a:t>Domino</a:t>
            </a:r>
            <a:r>
              <a:rPr lang="zh-TW" altLang="en-US" dirty="0" smtClean="0">
                <a:solidFill>
                  <a:schemeClr val="tx1"/>
                </a:solidFill>
                <a:effectLst/>
              </a:rPr>
              <a:t>資料庫」選項。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26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9" y="11122"/>
            <a:ext cx="5591175" cy="635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/>
        </p:nvSpPr>
        <p:spPr>
          <a:xfrm>
            <a:off x="107504" y="5661248"/>
            <a:ext cx="4392488" cy="70304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橢圓形圖說文字 2"/>
          <p:cNvSpPr/>
          <p:nvPr/>
        </p:nvSpPr>
        <p:spPr>
          <a:xfrm>
            <a:off x="3946723" y="3397265"/>
            <a:ext cx="3888432" cy="1584176"/>
          </a:xfrm>
          <a:prstGeom prst="wedgeEllipseCallout">
            <a:avLst>
              <a:gd name="adj1" fmla="val -66937"/>
              <a:gd name="adj2" fmla="val 87004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管制資料庫是否允許</a:t>
            </a:r>
            <a:r>
              <a:rPr lang="en-US" altLang="zh-TW" dirty="0" smtClean="0">
                <a:solidFill>
                  <a:schemeClr val="tx1"/>
                </a:solidFill>
              </a:rPr>
              <a:t>Domino</a:t>
            </a:r>
            <a:r>
              <a:rPr lang="zh-TW" altLang="en-US" dirty="0" smtClean="0">
                <a:solidFill>
                  <a:schemeClr val="tx1"/>
                </a:solidFill>
              </a:rPr>
              <a:t>資料服務</a:t>
            </a:r>
            <a:r>
              <a:rPr lang="en-US" altLang="zh-TW" dirty="0" smtClean="0">
                <a:solidFill>
                  <a:schemeClr val="tx1"/>
                </a:solidFill>
              </a:rPr>
              <a:t>(Domino </a:t>
            </a:r>
            <a:r>
              <a:rPr lang="en-US" altLang="zh-TW" dirty="0" err="1" smtClean="0">
                <a:solidFill>
                  <a:schemeClr val="tx1"/>
                </a:solidFill>
              </a:rPr>
              <a:t>Acecss</a:t>
            </a:r>
            <a:r>
              <a:rPr lang="en-US" altLang="zh-TW" dirty="0" smtClean="0">
                <a:solidFill>
                  <a:schemeClr val="tx1"/>
                </a:solidFill>
              </a:rPr>
              <a:t> Services)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487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48</Words>
  <Application>Microsoft Office PowerPoint</Application>
  <PresentationFormat>如螢幕大小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goodman</dc:creator>
  <cp:lastModifiedBy>goodman</cp:lastModifiedBy>
  <cp:revision>2</cp:revision>
  <dcterms:created xsi:type="dcterms:W3CDTF">2024-06-18T02:47:21Z</dcterms:created>
  <dcterms:modified xsi:type="dcterms:W3CDTF">2024-06-18T02:59:50Z</dcterms:modified>
</cp:coreProperties>
</file>